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Light" panose="00000400000000000000" pitchFamily="2" charset="0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harika appikonda" initials="na" lastIdx="1" clrIdx="0">
    <p:extLst>
      <p:ext uri="{19B8F6BF-5375-455C-9EA6-DF929625EA0E}">
        <p15:presenceInfo xmlns:p15="http://schemas.microsoft.com/office/powerpoint/2012/main" userId="9c18e7672c206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313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AI/ML for Breast Cancer </a:t>
            </a:r>
            <a:r>
              <a:rPr lang="en-US" sz="4450" b="1" dirty="0">
                <a:solidFill>
                  <a:srgbClr val="2589C9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Prediction:</a:t>
            </a:r>
            <a:r>
              <a:rPr lang="en-US" sz="4450" b="1" dirty="0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Improving </a:t>
            </a:r>
            <a:r>
              <a:rPr lang="en-US" sz="4450" b="1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Early Detection</a:t>
            </a:r>
            <a:endParaRPr lang="en-US" sz="4450" dirty="0">
              <a:highlight>
                <a:srgbClr val="0000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696182"/>
            <a:ext cx="7627382" cy="3273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Artificial Intelligence and Machine Learning to enhance the accuracy and efficiency of breast cancer diagnosis.    </a:t>
            </a: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-APPIKONDA NIKHILA SAI DEVI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</a:rPr>
              <a:t>322129512004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Critical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challenge in current diagnostic practices.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technology can provide consistent, reliable diagnostic support.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features and methodology of our system.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potential to transform patient outcomes and healthcare delivery.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&amp; Collaboration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researchers driving this innovation.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7701AE-A8EC-605C-51C5-083E8EEC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166" y="6843248"/>
            <a:ext cx="1829234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223"/>
            <a:ext cx="100680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Subjectivity in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36758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Breast cancer remains a leading cause of mortality among women globally. Early and accurate detection is paramount for successful treatment and improving survival rates.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71793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Needle Aspiration (FNA) cytology is a vital diagnostic tool. However, its interpretation by pathologists is often subjective and labor-intensive, leading to potential inconsistencies.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48" y="2685574"/>
            <a:ext cx="5610344" cy="38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0B38-D520-BAC6-DC86-6712A08B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727" y="6886388"/>
            <a:ext cx="1886673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8271"/>
            <a:ext cx="7845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of Current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504248"/>
            <a:ext cx="121920" cy="23670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Interpretation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423743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FNA analysis heavily relies on individual pathologist expertise, leading to variability in diagnosis.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504248"/>
            <a:ext cx="121920" cy="23670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0216" y="3751302"/>
            <a:ext cx="3238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40216" y="423743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manual review of slides is often slow, potentially delaying crucial treatment decisions for patients.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134" y="3504248"/>
            <a:ext cx="4226957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504248"/>
            <a:ext cx="121920" cy="2367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3629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Error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3629" y="4237434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error, exacerbated by workload and fatigue, can result in misdiagnosis or delayed treatment.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9E8BF3-3829-F8E4-B216-EC9FD566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6886388"/>
            <a:ext cx="187960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Solution: A Diagnostic Aid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propose an Artificial Intelligence and Machine Learning-based system to classify breast tumors. This system learns from complex medical datasets, offering consistent, fast, and reliable diagnostic support.</a:t>
            </a: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4BBB5-A60F-0A17-EC34-E8C52E8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0" y="6894921"/>
            <a:ext cx="20116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1978"/>
            <a:ext cx="100537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Approach: Feature Extraction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23329"/>
            <a:ext cx="4928235" cy="3620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774513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focuses on key cytological features from FNA samples to differentiate between benign and malignant tumors. These features are quantifiable and crucial for accurate classification.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802" y="400954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Clump Thickness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443198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Shape Uniformity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2802" y="485441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Size Uniformity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2802" y="527685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22802" y="569928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Marginal Adhesion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FD2F-6760-CF8A-337A-4DE81522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320" y="6886388"/>
            <a:ext cx="19100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14" y="359688"/>
            <a:ext cx="5357336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for Classification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914" y="1051679"/>
            <a:ext cx="13714571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employs advanced machine learning algorithms trained on a diverse dataset of FNA samples. These algorithms learn intricate patterns and correlations, enabling highly accurate tumor classification.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4" y="1733814"/>
            <a:ext cx="13714571" cy="75187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43563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>
          <a:xfrm>
            <a:off x="5835253" y="9271516"/>
            <a:ext cx="1403747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Benign (AI Predicted)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2994D8"/>
          </a:solidFill>
          <a:ln/>
        </p:spPr>
      </p:sp>
      <p:sp>
        <p:nvSpPr>
          <p:cNvPr id="8" name="Text 5"/>
          <p:cNvSpPr/>
          <p:nvPr/>
        </p:nvSpPr>
        <p:spPr>
          <a:xfrm>
            <a:off x="7583091" y="9271516"/>
            <a:ext cx="1593533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Malignant (AI Predicted)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7914" y="9549527"/>
            <a:ext cx="1371457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visualization demonstrates an example distribution of predicted tumor types, showcasing the system's classification capabilities.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80475-8ECE-6889-369F-D63B90EE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532" y="6886388"/>
            <a:ext cx="207186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8480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Anticipated Impact on Healthcare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Speed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reduces diagnostic turnaround time, leading to quicker patient management.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61127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Minimizes human error, offering more consistent and reliable diagnostic results.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Wider Accessibility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advanced diagnostic capabilities, particularly beneficial for resource-limited regions.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662613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Patient Outcomes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earlier and more precise treatment decisions, ultimately saving lives.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D76016-0EED-BBD2-DD60-63DAA505D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2286" y="6886388"/>
            <a:ext cx="166710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7631"/>
            <a:ext cx="75529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Dedicated Research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80166"/>
            <a:ext cx="6292572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a collaborative effort, guided by our faculty mentor and driven by a passionate team of engineering students. Our diverse expertise ensures a comprehensive approach to this critical challenge.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083231" y="4690824"/>
            <a:ext cx="596765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"By blending AI/ML with medical diagnostics, we aim to empower healthcare professionals with tools that significantly improve patient care."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90824"/>
            <a:ext cx="30480" cy="1040130"/>
          </a:xfrm>
          <a:prstGeom prst="rect">
            <a:avLst/>
          </a:prstGeom>
          <a:solidFill>
            <a:srgbClr val="75BA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28982"/>
            <a:ext cx="6292572" cy="460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9BA32-37C8-B5F4-866C-D86284FCC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55" y="6938249"/>
            <a:ext cx="2043745" cy="1343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499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Montserrat</vt:lpstr>
      <vt:lpstr>Barlow Bold</vt:lpstr>
      <vt:lpstr>Barlow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Niharika</dc:creator>
  <cp:lastModifiedBy>niharika appikonda</cp:lastModifiedBy>
  <cp:revision>6</cp:revision>
  <dcterms:created xsi:type="dcterms:W3CDTF">2025-09-15T05:24:12Z</dcterms:created>
  <dcterms:modified xsi:type="dcterms:W3CDTF">2025-09-26T12:18:13Z</dcterms:modified>
</cp:coreProperties>
</file>